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4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2EA86D-EAD8-4945-A132-307936EAB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8CAF71E-C609-47F2-BA61-E285C2484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DC312B-C926-48C0-982C-9B163AC9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49A7A9-646E-4466-A601-99CA2472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82D36E-633D-429F-BB77-9F5EBFE5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699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A23A79-5E34-433C-B7EB-A960E5DF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BE3CCBF-14FE-45F5-847C-EC5D653A0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B829A4-4D23-4A5C-8C38-8225C7E0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7003F6-9455-43EA-95E3-D9DF2ED0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68591F-C2AF-4F4D-A433-677AABFB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09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CBC757E-EB40-4695-AE19-11154158A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F88A012-958D-4686-854C-A9221C92A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237657-F555-424D-96EB-BE27A332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FC732D-B51B-452E-B225-ECDF310F8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C64EC1-9085-49EB-8D6D-3F4CC21B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224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94998B-0294-4240-9D15-63D326BD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EF512-7CFE-48DF-A0C4-213799D53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8FE63B-4543-4024-9321-76C215CA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BEB60BA-8B0F-43F1-A0D9-621CC1D57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EEFB392-21C7-40BD-A22D-FFF1CFB4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676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D46B70-296B-4679-9006-69FD84CBF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7D85B52-B96B-43CD-AF62-78AA775F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15FCE8-6DC2-4B71-AA30-04580AE4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3F9246-903E-45BE-AC80-E532BE327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CB59C6-B11C-4772-A8A7-4205DE1A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375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3EB3C4-CE12-4C1C-8E22-C0830E1A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0EC771-3BB8-423B-B8B8-6CCFA72FC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8448F2E-E305-4734-9094-41E21CAD8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24F2F8-3717-42B1-80C5-05BF3D77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48085A-BDF4-4390-86CC-6843ED02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5BCD857-204E-4B42-9E26-F86CC87B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486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8A50C5-6135-4485-96B6-9434D64F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B27674-8BF0-4D40-86C9-679AEFD93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39F741-357C-4063-985A-04A885A1C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14AC5A3-E977-419C-8DA1-9A479A1A8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A9E0547-74A8-4AED-8703-2570FF5FE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0A241F0-1790-46F7-B08A-3E20D6ED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5A53481-FADE-435E-8C0B-A4BB6CA49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05FB24A-35D0-4B00-B7D8-C563ABEE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385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93DB52-10DE-429E-803E-0B8A79649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818367-CF71-40D2-A592-720B64ECF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4C0889E-D412-4863-912B-2017CF8E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E46D820-A02C-46BC-95BA-FD2D7863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222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07B3BDA-02F0-41D6-8358-F48E77FD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533841A-0F76-4619-A6E7-F197FB1E8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4B0E8AD-A15C-464A-82DB-43305AC6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844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027876-10DD-48E5-8935-BB56677E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B55A73-0093-42C2-AA01-24AB60F14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05A0FF6-D3CA-4956-AD81-A59D3E9F0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40D74F-53D1-4731-8B31-8C88FC883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602D62-0559-46F6-BC51-AC104A93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EFD48D-E515-451D-A1D0-E5DF1EA8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449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E4B015-07D1-455C-8D89-0CFAE5B1E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3E143FA-02E6-4505-8D02-A7DACEA67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09D98A1-519F-46AB-9024-70C470649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0A5FED-B604-4CA9-BC86-9F41DCD97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824122-A980-4192-A25A-40F1CFC3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BB08CF-712F-4221-96F3-A55894349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451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929D3EA-785C-43CC-AC25-A24840AE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D2B95F-ED28-49EE-B7DA-50E4B876F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1D608-5FD3-48FD-8A3D-AC0B4017A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8E58C-7B25-427A-B697-97291902EB91}" type="datetimeFigureOut">
              <a:rPr lang="ar-SA" smtClean="0"/>
              <a:t>08/03/44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D41B1A-67C6-484B-A495-349B60D81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5E64138-B7F4-453C-828C-13671260E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C87A-CD4D-4DAF-866A-CC86090AB09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074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1894914-7939-45E6-BEBB-5CCAFF7D9E4D}"/>
              </a:ext>
            </a:extLst>
          </p:cNvPr>
          <p:cNvSpPr/>
          <p:nvPr/>
        </p:nvSpPr>
        <p:spPr>
          <a:xfrm>
            <a:off x="7963269" y="355107"/>
            <a:ext cx="3701989" cy="2246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Akhbar MT" pitchFamily="2" charset="-78"/>
              </a:rPr>
              <a:t>المملكة العربية السعودية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  <a:cs typeface="Akhbar MT" pitchFamily="2" charset="-78"/>
              </a:rPr>
              <a:t>وزارة التعليم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  <a:cs typeface="Akhbar MT" pitchFamily="2" charset="-78"/>
              </a:rPr>
              <a:t>الإدارة العامة للتعليم  بمنطقة مكة المكرمة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2A5EF91-7CC0-4E73-BEBC-416FA599F903}"/>
              </a:ext>
            </a:extLst>
          </p:cNvPr>
          <p:cNvSpPr/>
          <p:nvPr/>
        </p:nvSpPr>
        <p:spPr>
          <a:xfrm>
            <a:off x="2723226" y="2305975"/>
            <a:ext cx="6745549" cy="2246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800" b="1" dirty="0">
                <a:solidFill>
                  <a:schemeClr val="tx1"/>
                </a:solidFill>
                <a:cs typeface="Akhbar MT" pitchFamily="2" charset="-78"/>
              </a:rPr>
              <a:t>أسبوع الفضاء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1462EB1-8E37-4CD3-BF7E-F7C6F10004E5}"/>
              </a:ext>
            </a:extLst>
          </p:cNvPr>
          <p:cNvSpPr/>
          <p:nvPr/>
        </p:nvSpPr>
        <p:spPr>
          <a:xfrm>
            <a:off x="526742" y="4256844"/>
            <a:ext cx="3701989" cy="2246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Akhbar MT" pitchFamily="2" charset="-78"/>
              </a:rPr>
              <a:t>مديرة المدرسة 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  <a:cs typeface="Akhbar MT" pitchFamily="2" charset="-78"/>
              </a:rPr>
              <a:t>أريج الحربي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DDE9D67-D73E-4AF7-9304-057F112D498C}"/>
              </a:ext>
            </a:extLst>
          </p:cNvPr>
          <p:cNvSpPr/>
          <p:nvPr/>
        </p:nvSpPr>
        <p:spPr>
          <a:xfrm>
            <a:off x="7963269" y="4256844"/>
            <a:ext cx="3701989" cy="2246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Akhbar MT" pitchFamily="2" charset="-78"/>
              </a:rPr>
              <a:t>رائدة النشاط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  <a:cs typeface="Akhbar MT" pitchFamily="2" charset="-78"/>
              </a:rPr>
              <a:t>إيناس </a:t>
            </a:r>
            <a:r>
              <a:rPr lang="ar-SA" sz="2000" b="1" dirty="0" err="1">
                <a:solidFill>
                  <a:schemeClr val="tx1"/>
                </a:solidFill>
                <a:cs typeface="Akhbar MT" pitchFamily="2" charset="-78"/>
              </a:rPr>
              <a:t>باخيل</a:t>
            </a:r>
            <a:endParaRPr lang="ar-SA" sz="20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DE69716-912B-472F-A23E-714E195822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208" y="264834"/>
            <a:ext cx="3860492" cy="242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C6A61BFF-D00D-487D-9593-6D4E05639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615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3D7F81BA-831E-4A0F-BC3E-F32444CB8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8302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B3377BD2-3598-4F50-BC39-AE6EB120C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1293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CC0170AF-AEB7-413F-9889-7CCA5C7BA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4694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84609CDE-F679-4A44-97DE-CD036F80A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8125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E462CEEE-561D-4D4F-9FF6-F2527FD55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7999" cy="12192000"/>
          </a:xfrm>
        </p:spPr>
      </p:pic>
    </p:spTree>
    <p:extLst>
      <p:ext uri="{BB962C8B-B14F-4D97-AF65-F5344CB8AC3E}">
        <p14:creationId xmlns:p14="http://schemas.microsoft.com/office/powerpoint/2010/main" val="348911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FC25CC9-4060-4DCF-AD47-8EC1D6F01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7999" cy="12192001"/>
          </a:xfrm>
        </p:spPr>
      </p:pic>
    </p:spTree>
    <p:extLst>
      <p:ext uri="{BB962C8B-B14F-4D97-AF65-F5344CB8AC3E}">
        <p14:creationId xmlns:p14="http://schemas.microsoft.com/office/powerpoint/2010/main" val="267748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8FB6E91-5C4F-4252-84D7-40F8C90A5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9023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10-04 at 10.54.16 AM (1)">
            <a:hlinkClick r:id="" action="ppaction://media"/>
            <a:extLst>
              <a:ext uri="{FF2B5EF4-FFF2-40B4-BE49-F238E27FC236}">
                <a16:creationId xmlns:a16="http://schemas.microsoft.com/office/drawing/2014/main" id="{26FED7D2-2993-4286-AA12-F4DE9E5BE5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8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10-04 at 10.53.23 AM (2)">
            <a:hlinkClick r:id="" action="ppaction://media"/>
            <a:extLst>
              <a:ext uri="{FF2B5EF4-FFF2-40B4-BE49-F238E27FC236}">
                <a16:creationId xmlns:a16="http://schemas.microsoft.com/office/drawing/2014/main" id="{9B9725B9-B940-484E-AC07-1137D8923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2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8D993B5-7AF9-4A25-A1F6-449B794ED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3306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10-04 at 5.36.26 PM">
            <a:hlinkClick r:id="" action="ppaction://media"/>
            <a:extLst>
              <a:ext uri="{FF2B5EF4-FFF2-40B4-BE49-F238E27FC236}">
                <a16:creationId xmlns:a16="http://schemas.microsoft.com/office/drawing/2014/main" id="{54CA0173-74A8-4111-8328-B2E85841C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2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صورة 36">
            <a:extLst>
              <a:ext uri="{FF2B5EF4-FFF2-40B4-BE49-F238E27FC236}">
                <a16:creationId xmlns:a16="http://schemas.microsoft.com/office/drawing/2014/main" id="{CC6F3DDF-EC38-4FF8-B603-1B20FB7CA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24B83A30-C193-47CF-A960-304C125D3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4965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33F61944-5E22-43A9-A092-1BB20D7BA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4"/>
            <a:ext cx="6858001" cy="12192003"/>
          </a:xfrm>
        </p:spPr>
      </p:pic>
    </p:spTree>
    <p:extLst>
      <p:ext uri="{BB962C8B-B14F-4D97-AF65-F5344CB8AC3E}">
        <p14:creationId xmlns:p14="http://schemas.microsoft.com/office/powerpoint/2010/main" val="199493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D712CF1B-07F8-4BA2-92AE-235A627D0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06087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01AC4632-E269-4212-AFA9-5CD7DF6FC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545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4EE808C-953A-4CB0-85C0-4A2CE8099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8562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EB70689D-C495-4665-ACA0-7ED1E817C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3806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21</Words>
  <Application>Microsoft Office PowerPoint</Application>
  <PresentationFormat>شاشة عريضة</PresentationFormat>
  <Paragraphs>8</Paragraphs>
  <Slides>20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Badr Omar</dc:creator>
  <cp:lastModifiedBy>Badr Omar</cp:lastModifiedBy>
  <cp:revision>5</cp:revision>
  <dcterms:created xsi:type="dcterms:W3CDTF">2022-10-03T18:33:28Z</dcterms:created>
  <dcterms:modified xsi:type="dcterms:W3CDTF">2022-10-04T14:48:46Z</dcterms:modified>
</cp:coreProperties>
</file>